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1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63B1D-4537-4C88-8FFE-498DA15BDDCD}" type="doc">
      <dgm:prSet loTypeId="urn:microsoft.com/office/officeart/2005/8/layout/chevron2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E3B8A48-1019-47F8-88F6-CD76292FF4E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88A723-0032-4AA0-83A0-4C8A0A3CAB3F}" type="parTrans" cxnId="{B7A7F22E-0A4B-4C9D-9CC8-F264370E70B8}">
      <dgm:prSet/>
      <dgm:spPr/>
      <dgm:t>
        <a:bodyPr/>
        <a:lstStyle/>
        <a:p>
          <a:endParaRPr lang="ru-RU"/>
        </a:p>
      </dgm:t>
    </dgm:pt>
    <dgm:pt modelId="{298E7EA1-6A9E-432D-9D62-DD576C7EF34E}" type="sibTrans" cxnId="{B7A7F22E-0A4B-4C9D-9CC8-F264370E70B8}">
      <dgm:prSet/>
      <dgm:spPr/>
      <dgm:t>
        <a:bodyPr/>
        <a:lstStyle/>
        <a:p>
          <a:endParaRPr lang="ru-RU"/>
        </a:p>
      </dgm:t>
    </dgm:pt>
    <dgm:pt modelId="{535A684E-27E3-4CE6-B558-6F501BF6C3F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общеобразовательный класс наполняемостью 25 человек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11E89F-2727-41CC-87E5-2AF98340CBCD}" type="parTrans" cxnId="{A896C952-C148-493F-9156-336D1732AFB2}">
      <dgm:prSet/>
      <dgm:spPr/>
      <dgm:t>
        <a:bodyPr/>
        <a:lstStyle/>
        <a:p>
          <a:endParaRPr lang="ru-RU"/>
        </a:p>
      </dgm:t>
    </dgm:pt>
    <dgm:pt modelId="{95916CE4-BCD3-4135-A235-6435019FA317}" type="sibTrans" cxnId="{A896C952-C148-493F-9156-336D1732AFB2}">
      <dgm:prSet/>
      <dgm:spPr/>
      <dgm:t>
        <a:bodyPr/>
        <a:lstStyle/>
        <a:p>
          <a:endParaRPr lang="ru-RU"/>
        </a:p>
      </dgm:t>
    </dgm:pt>
    <dgm:pt modelId="{C1EFF95C-8D70-4F26-BF6B-61C7F7B7A0E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755F11-AFF7-41EE-8794-F8127638A26A}" type="parTrans" cxnId="{BEB86F2D-A1BE-41C9-8A62-DD37D813DF0E}">
      <dgm:prSet/>
      <dgm:spPr/>
      <dgm:t>
        <a:bodyPr/>
        <a:lstStyle/>
        <a:p>
          <a:endParaRPr lang="ru-RU"/>
        </a:p>
      </dgm:t>
    </dgm:pt>
    <dgm:pt modelId="{8995FA62-0C80-44F5-B3BD-27F368026A9C}" type="sibTrans" cxnId="{BEB86F2D-A1BE-41C9-8A62-DD37D813DF0E}">
      <dgm:prSet/>
      <dgm:spPr/>
      <dgm:t>
        <a:bodyPr/>
        <a:lstStyle/>
        <a:p>
          <a:endParaRPr lang="ru-RU"/>
        </a:p>
      </dgm:t>
    </dgm:pt>
    <dgm:pt modelId="{073D1C40-BD61-4A3F-AB37-9AC15198EEC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компенсирующий класс (класс здоровья) наполняемостью до 15 человек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12F4045-3727-49C1-941F-50ED233FE841}" type="parTrans" cxnId="{A4D0AE7C-8AE1-4E07-A24D-7231F7D01371}">
      <dgm:prSet/>
      <dgm:spPr/>
      <dgm:t>
        <a:bodyPr/>
        <a:lstStyle/>
        <a:p>
          <a:endParaRPr lang="ru-RU"/>
        </a:p>
      </dgm:t>
    </dgm:pt>
    <dgm:pt modelId="{344B7D89-3026-46C5-B4DE-05A500B7BFFB}" type="sibTrans" cxnId="{A4D0AE7C-8AE1-4E07-A24D-7231F7D01371}">
      <dgm:prSet/>
      <dgm:spPr/>
      <dgm:t>
        <a:bodyPr/>
        <a:lstStyle/>
        <a:p>
          <a:endParaRPr lang="ru-RU"/>
        </a:p>
      </dgm:t>
    </dgm:pt>
    <dgm:pt modelId="{D16923C7-E643-4E6A-AB59-58D64C68F8D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D60DF3-2679-421E-B7DC-75283EABDBDA}" type="parTrans" cxnId="{7D0E79B5-7DDA-4688-BF53-BA650290BDAA}">
      <dgm:prSet/>
      <dgm:spPr/>
      <dgm:t>
        <a:bodyPr/>
        <a:lstStyle/>
        <a:p>
          <a:endParaRPr lang="ru-RU"/>
        </a:p>
      </dgm:t>
    </dgm:pt>
    <dgm:pt modelId="{C33D2C90-314A-4028-B601-A9398B0A2911}" type="sibTrans" cxnId="{7D0E79B5-7DDA-4688-BF53-BA650290BDAA}">
      <dgm:prSet/>
      <dgm:spPr/>
      <dgm:t>
        <a:bodyPr/>
        <a:lstStyle/>
        <a:p>
          <a:endParaRPr lang="ru-RU"/>
        </a:p>
      </dgm:t>
    </dgm:pt>
    <dgm:pt modelId="{A4336D3F-296B-4BEE-B29E-4D75B744C62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класс коррекции 5 вида для детей с нарушением речи (логопедический) наполняемостью 15 человек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E759FF-C8E5-4A79-ADB4-B021735C488E}" type="parTrans" cxnId="{B17327A4-2FFD-4951-9372-63492756DC39}">
      <dgm:prSet/>
      <dgm:spPr/>
      <dgm:t>
        <a:bodyPr/>
        <a:lstStyle/>
        <a:p>
          <a:endParaRPr lang="ru-RU"/>
        </a:p>
      </dgm:t>
    </dgm:pt>
    <dgm:pt modelId="{6BFAF477-71C5-49CA-ADC9-2CE41B11C50C}" type="sibTrans" cxnId="{B17327A4-2FFD-4951-9372-63492756DC39}">
      <dgm:prSet/>
      <dgm:spPr/>
      <dgm:t>
        <a:bodyPr/>
        <a:lstStyle/>
        <a:p>
          <a:endParaRPr lang="ru-RU"/>
        </a:p>
      </dgm:t>
    </dgm:pt>
    <dgm:pt modelId="{EE051CE8-F21C-49BA-A566-4B60F941D3B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882FA4-CBB5-4E6D-B419-0F65B6DB99D3}" type="parTrans" cxnId="{E69BF9D1-5371-4EE5-8FD6-EB6125AFFCEA}">
      <dgm:prSet/>
      <dgm:spPr/>
      <dgm:t>
        <a:bodyPr/>
        <a:lstStyle/>
        <a:p>
          <a:endParaRPr lang="ru-RU"/>
        </a:p>
      </dgm:t>
    </dgm:pt>
    <dgm:pt modelId="{BDA16DCB-7AB4-44CE-86D8-7BAC89D8C7A9}" type="sibTrans" cxnId="{E69BF9D1-5371-4EE5-8FD6-EB6125AFFCEA}">
      <dgm:prSet/>
      <dgm:spPr/>
      <dgm:t>
        <a:bodyPr/>
        <a:lstStyle/>
        <a:p>
          <a:endParaRPr lang="ru-RU"/>
        </a:p>
      </dgm:t>
    </dgm:pt>
    <dgm:pt modelId="{0DE90BCD-D458-4A35-BE69-800E8F28AD0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отделение надомного обучения при наличии рекомендаций к домашнему обучению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F9947FA-CA95-4ECF-B114-869DD8FF6E93}" type="parTrans" cxnId="{6FCB094D-CED3-4758-858F-3FEFA8AF7CAF}">
      <dgm:prSet/>
      <dgm:spPr/>
      <dgm:t>
        <a:bodyPr/>
        <a:lstStyle/>
        <a:p>
          <a:endParaRPr lang="ru-RU"/>
        </a:p>
      </dgm:t>
    </dgm:pt>
    <dgm:pt modelId="{49374248-D2C3-48DB-89C4-C59E367D72DB}" type="sibTrans" cxnId="{6FCB094D-CED3-4758-858F-3FEFA8AF7CAF}">
      <dgm:prSet/>
      <dgm:spPr/>
      <dgm:t>
        <a:bodyPr/>
        <a:lstStyle/>
        <a:p>
          <a:endParaRPr lang="ru-RU"/>
        </a:p>
      </dgm:t>
    </dgm:pt>
    <dgm:pt modelId="{1EEA1F20-5A3F-4A74-A54E-B59CBCD6725C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F068B7-FE71-462B-BB99-895407D3C187}" type="parTrans" cxnId="{325FAC7A-D45F-4B72-8A66-EC83E4429A33}">
      <dgm:prSet/>
      <dgm:spPr/>
      <dgm:t>
        <a:bodyPr/>
        <a:lstStyle/>
        <a:p>
          <a:endParaRPr lang="ru-RU"/>
        </a:p>
      </dgm:t>
    </dgm:pt>
    <dgm:pt modelId="{B7860D1C-52B0-4B4E-85B4-BD54AB52FC47}" type="sibTrans" cxnId="{325FAC7A-D45F-4B72-8A66-EC83E4429A33}">
      <dgm:prSet/>
      <dgm:spPr/>
      <dgm:t>
        <a:bodyPr/>
        <a:lstStyle/>
        <a:p>
          <a:endParaRPr lang="ru-RU"/>
        </a:p>
      </dgm:t>
    </dgm:pt>
    <dgm:pt modelId="{2A12C895-9FC8-4527-91F8-AE39892E1AF7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Альтернативные формы обучения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242AB51-C22F-43BA-BD53-E3302C6D2EBB}" type="parTrans" cxnId="{FB3090D5-03FC-4597-B48A-FF9816877364}">
      <dgm:prSet/>
      <dgm:spPr/>
      <dgm:t>
        <a:bodyPr/>
        <a:lstStyle/>
        <a:p>
          <a:endParaRPr lang="ru-RU"/>
        </a:p>
      </dgm:t>
    </dgm:pt>
    <dgm:pt modelId="{C5E161F1-E4F4-4806-A2A0-18CD0CF5DE0E}" type="sibTrans" cxnId="{FB3090D5-03FC-4597-B48A-FF9816877364}">
      <dgm:prSet/>
      <dgm:spPr/>
      <dgm:t>
        <a:bodyPr/>
        <a:lstStyle/>
        <a:p>
          <a:endParaRPr lang="ru-RU"/>
        </a:p>
      </dgm:t>
    </dgm:pt>
    <dgm:pt modelId="{A3498C57-AD50-4C9C-9085-D7D321D5252F}" type="pres">
      <dgm:prSet presAssocID="{DC663B1D-4537-4C88-8FFE-498DA15BDD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F1DF8-A480-4EBB-8843-498B1DB7EFF2}" type="pres">
      <dgm:prSet presAssocID="{4E3B8A48-1019-47F8-88F6-CD76292FF4EA}" presName="composite" presStyleCnt="0"/>
      <dgm:spPr/>
      <dgm:t>
        <a:bodyPr/>
        <a:lstStyle/>
        <a:p>
          <a:endParaRPr lang="ru-RU"/>
        </a:p>
      </dgm:t>
    </dgm:pt>
    <dgm:pt modelId="{FA05B646-95A2-461D-AB0E-82FBA065755B}" type="pres">
      <dgm:prSet presAssocID="{4E3B8A48-1019-47F8-88F6-CD76292FF4EA}" presName="parentText" presStyleLbl="alignNode1" presStyleIdx="0" presStyleCnt="5" custLinFactNeighborX="1696" custLinFactNeighborY="11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8FA27-10D8-4BA6-BEC6-89E0703A7D2C}" type="pres">
      <dgm:prSet presAssocID="{4E3B8A48-1019-47F8-88F6-CD76292FF4EA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22948-8BD9-484F-83EF-AF5CBD897E8C}" type="pres">
      <dgm:prSet presAssocID="{298E7EA1-6A9E-432D-9D62-DD576C7EF34E}" presName="sp" presStyleCnt="0"/>
      <dgm:spPr/>
      <dgm:t>
        <a:bodyPr/>
        <a:lstStyle/>
        <a:p>
          <a:endParaRPr lang="ru-RU"/>
        </a:p>
      </dgm:t>
    </dgm:pt>
    <dgm:pt modelId="{0EACB441-74A0-46C1-A101-A6661F9C31CE}" type="pres">
      <dgm:prSet presAssocID="{C1EFF95C-8D70-4F26-BF6B-61C7F7B7A0E9}" presName="composite" presStyleCnt="0"/>
      <dgm:spPr/>
      <dgm:t>
        <a:bodyPr/>
        <a:lstStyle/>
        <a:p>
          <a:endParaRPr lang="ru-RU"/>
        </a:p>
      </dgm:t>
    </dgm:pt>
    <dgm:pt modelId="{A0791BAE-A5CC-4A6B-9D0E-298F8D614C3B}" type="pres">
      <dgm:prSet presAssocID="{C1EFF95C-8D70-4F26-BF6B-61C7F7B7A0E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99339-CB0B-424D-9DB1-9A70E8432B31}" type="pres">
      <dgm:prSet presAssocID="{C1EFF95C-8D70-4F26-BF6B-61C7F7B7A0E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543F8-D2D3-4180-B4A3-77C582FBB920}" type="pres">
      <dgm:prSet presAssocID="{8995FA62-0C80-44F5-B3BD-27F368026A9C}" presName="sp" presStyleCnt="0"/>
      <dgm:spPr/>
      <dgm:t>
        <a:bodyPr/>
        <a:lstStyle/>
        <a:p>
          <a:endParaRPr lang="ru-RU"/>
        </a:p>
      </dgm:t>
    </dgm:pt>
    <dgm:pt modelId="{B427ED77-87F1-4E30-A926-754DE7A272BD}" type="pres">
      <dgm:prSet presAssocID="{D16923C7-E643-4E6A-AB59-58D64C68F8D1}" presName="composite" presStyleCnt="0"/>
      <dgm:spPr/>
      <dgm:t>
        <a:bodyPr/>
        <a:lstStyle/>
        <a:p>
          <a:endParaRPr lang="ru-RU"/>
        </a:p>
      </dgm:t>
    </dgm:pt>
    <dgm:pt modelId="{A3993882-560F-423F-BD84-536C113A170F}" type="pres">
      <dgm:prSet presAssocID="{D16923C7-E643-4E6A-AB59-58D64C68F8D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37E02-C21D-420C-8DE5-5CF71B15213E}" type="pres">
      <dgm:prSet presAssocID="{D16923C7-E643-4E6A-AB59-58D64C68F8D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85C83-E5B7-435C-B626-B0B029F06F93}" type="pres">
      <dgm:prSet presAssocID="{C33D2C90-314A-4028-B601-A9398B0A2911}" presName="sp" presStyleCnt="0"/>
      <dgm:spPr/>
      <dgm:t>
        <a:bodyPr/>
        <a:lstStyle/>
        <a:p>
          <a:endParaRPr lang="ru-RU"/>
        </a:p>
      </dgm:t>
    </dgm:pt>
    <dgm:pt modelId="{EFEC5247-7438-4B2B-8513-4A4BFDCBD0E3}" type="pres">
      <dgm:prSet presAssocID="{EE051CE8-F21C-49BA-A566-4B60F941D3B0}" presName="composite" presStyleCnt="0"/>
      <dgm:spPr/>
      <dgm:t>
        <a:bodyPr/>
        <a:lstStyle/>
        <a:p>
          <a:endParaRPr lang="ru-RU"/>
        </a:p>
      </dgm:t>
    </dgm:pt>
    <dgm:pt modelId="{E35ECBA8-EE3F-4DC6-A529-4DBB9BE18C31}" type="pres">
      <dgm:prSet presAssocID="{EE051CE8-F21C-49BA-A566-4B60F941D3B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88E9-12D8-484D-B8AB-AB3CCE6E32C9}" type="pres">
      <dgm:prSet presAssocID="{EE051CE8-F21C-49BA-A566-4B60F941D3B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8EFB0-6ABC-4AAB-978C-7C389638D5FE}" type="pres">
      <dgm:prSet presAssocID="{BDA16DCB-7AB4-44CE-86D8-7BAC89D8C7A9}" presName="sp" presStyleCnt="0"/>
      <dgm:spPr/>
      <dgm:t>
        <a:bodyPr/>
        <a:lstStyle/>
        <a:p>
          <a:endParaRPr lang="ru-RU"/>
        </a:p>
      </dgm:t>
    </dgm:pt>
    <dgm:pt modelId="{685F8C8E-2F37-4285-8420-DB5F9B56DD48}" type="pres">
      <dgm:prSet presAssocID="{1EEA1F20-5A3F-4A74-A54E-B59CBCD6725C}" presName="composite" presStyleCnt="0"/>
      <dgm:spPr/>
      <dgm:t>
        <a:bodyPr/>
        <a:lstStyle/>
        <a:p>
          <a:endParaRPr lang="ru-RU"/>
        </a:p>
      </dgm:t>
    </dgm:pt>
    <dgm:pt modelId="{E801E01A-9A45-4653-8EC0-A3BB4CA94E4A}" type="pres">
      <dgm:prSet presAssocID="{1EEA1F20-5A3F-4A74-A54E-B59CBCD6725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6CEB7-78B9-4848-AE24-76054F1989AF}" type="pres">
      <dgm:prSet presAssocID="{1EEA1F20-5A3F-4A74-A54E-B59CBCD6725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A7D6B-CDAA-4531-AE11-8D9F98027D80}" type="presOf" srcId="{A4336D3F-296B-4BEE-B29E-4D75B744C626}" destId="{80437E02-C21D-420C-8DE5-5CF71B15213E}" srcOrd="0" destOrd="0" presId="urn:microsoft.com/office/officeart/2005/8/layout/chevron2"/>
    <dgm:cxn modelId="{5B9A18BF-C84C-4F92-BADE-6A7C3FAF503B}" type="presOf" srcId="{EE051CE8-F21C-49BA-A566-4B60F941D3B0}" destId="{E35ECBA8-EE3F-4DC6-A529-4DBB9BE18C31}" srcOrd="0" destOrd="0" presId="urn:microsoft.com/office/officeart/2005/8/layout/chevron2"/>
    <dgm:cxn modelId="{3E13B104-5052-4511-9B96-85375D3DAA7D}" type="presOf" srcId="{073D1C40-BD61-4A3F-AB37-9AC15198EECE}" destId="{89699339-CB0B-424D-9DB1-9A70E8432B31}" srcOrd="0" destOrd="0" presId="urn:microsoft.com/office/officeart/2005/8/layout/chevron2"/>
    <dgm:cxn modelId="{D628A58F-2454-4048-8A53-F299969692B2}" type="presOf" srcId="{D16923C7-E643-4E6A-AB59-58D64C68F8D1}" destId="{A3993882-560F-423F-BD84-536C113A170F}" srcOrd="0" destOrd="0" presId="urn:microsoft.com/office/officeart/2005/8/layout/chevron2"/>
    <dgm:cxn modelId="{60D90958-8CD5-43C1-AAF7-1048491C7EA5}" type="presOf" srcId="{C1EFF95C-8D70-4F26-BF6B-61C7F7B7A0E9}" destId="{A0791BAE-A5CC-4A6B-9D0E-298F8D614C3B}" srcOrd="0" destOrd="0" presId="urn:microsoft.com/office/officeart/2005/8/layout/chevron2"/>
    <dgm:cxn modelId="{6FCB094D-CED3-4758-858F-3FEFA8AF7CAF}" srcId="{EE051CE8-F21C-49BA-A566-4B60F941D3B0}" destId="{0DE90BCD-D458-4A35-BE69-800E8F28AD08}" srcOrd="0" destOrd="0" parTransId="{EF9947FA-CA95-4ECF-B114-869DD8FF6E93}" sibTransId="{49374248-D2C3-48DB-89C4-C59E367D72DB}"/>
    <dgm:cxn modelId="{C97A9E50-44C1-4C45-AD72-87DC0C93F78C}" type="presOf" srcId="{1EEA1F20-5A3F-4A74-A54E-B59CBCD6725C}" destId="{E801E01A-9A45-4653-8EC0-A3BB4CA94E4A}" srcOrd="0" destOrd="0" presId="urn:microsoft.com/office/officeart/2005/8/layout/chevron2"/>
    <dgm:cxn modelId="{FB3090D5-03FC-4597-B48A-FF9816877364}" srcId="{1EEA1F20-5A3F-4A74-A54E-B59CBCD6725C}" destId="{2A12C895-9FC8-4527-91F8-AE39892E1AF7}" srcOrd="0" destOrd="0" parTransId="{0242AB51-C22F-43BA-BD53-E3302C6D2EBB}" sibTransId="{C5E161F1-E4F4-4806-A2A0-18CD0CF5DE0E}"/>
    <dgm:cxn modelId="{325FAC7A-D45F-4B72-8A66-EC83E4429A33}" srcId="{DC663B1D-4537-4C88-8FFE-498DA15BDDCD}" destId="{1EEA1F20-5A3F-4A74-A54E-B59CBCD6725C}" srcOrd="4" destOrd="0" parTransId="{AAF068B7-FE71-462B-BB99-895407D3C187}" sibTransId="{B7860D1C-52B0-4B4E-85B4-BD54AB52FC47}"/>
    <dgm:cxn modelId="{FBDE1DF6-AA66-4243-A605-E6F905B2A4FD}" type="presOf" srcId="{2A12C895-9FC8-4527-91F8-AE39892E1AF7}" destId="{0286CEB7-78B9-4848-AE24-76054F1989AF}" srcOrd="0" destOrd="0" presId="urn:microsoft.com/office/officeart/2005/8/layout/chevron2"/>
    <dgm:cxn modelId="{B67A1326-8DA1-461F-BF93-EDD36079420C}" type="presOf" srcId="{DC663B1D-4537-4C88-8FFE-498DA15BDDCD}" destId="{A3498C57-AD50-4C9C-9085-D7D321D5252F}" srcOrd="0" destOrd="0" presId="urn:microsoft.com/office/officeart/2005/8/layout/chevron2"/>
    <dgm:cxn modelId="{B17327A4-2FFD-4951-9372-63492756DC39}" srcId="{D16923C7-E643-4E6A-AB59-58D64C68F8D1}" destId="{A4336D3F-296B-4BEE-B29E-4D75B744C626}" srcOrd="0" destOrd="0" parTransId="{83E759FF-C8E5-4A79-ADB4-B021735C488E}" sibTransId="{6BFAF477-71C5-49CA-ADC9-2CE41B11C50C}"/>
    <dgm:cxn modelId="{BEB86F2D-A1BE-41C9-8A62-DD37D813DF0E}" srcId="{DC663B1D-4537-4C88-8FFE-498DA15BDDCD}" destId="{C1EFF95C-8D70-4F26-BF6B-61C7F7B7A0E9}" srcOrd="1" destOrd="0" parTransId="{D6755F11-AFF7-41EE-8794-F8127638A26A}" sibTransId="{8995FA62-0C80-44F5-B3BD-27F368026A9C}"/>
    <dgm:cxn modelId="{A896C952-C148-493F-9156-336D1732AFB2}" srcId="{4E3B8A48-1019-47F8-88F6-CD76292FF4EA}" destId="{535A684E-27E3-4CE6-B558-6F501BF6C3F8}" srcOrd="0" destOrd="0" parTransId="{6011E89F-2727-41CC-87E5-2AF98340CBCD}" sibTransId="{95916CE4-BCD3-4135-A235-6435019FA317}"/>
    <dgm:cxn modelId="{B7A7F22E-0A4B-4C9D-9CC8-F264370E70B8}" srcId="{DC663B1D-4537-4C88-8FFE-498DA15BDDCD}" destId="{4E3B8A48-1019-47F8-88F6-CD76292FF4EA}" srcOrd="0" destOrd="0" parTransId="{7688A723-0032-4AA0-83A0-4C8A0A3CAB3F}" sibTransId="{298E7EA1-6A9E-432D-9D62-DD576C7EF34E}"/>
    <dgm:cxn modelId="{050723CF-ED3C-448D-804C-48391125379B}" type="presOf" srcId="{4E3B8A48-1019-47F8-88F6-CD76292FF4EA}" destId="{FA05B646-95A2-461D-AB0E-82FBA065755B}" srcOrd="0" destOrd="0" presId="urn:microsoft.com/office/officeart/2005/8/layout/chevron2"/>
    <dgm:cxn modelId="{A4D0AE7C-8AE1-4E07-A24D-7231F7D01371}" srcId="{C1EFF95C-8D70-4F26-BF6B-61C7F7B7A0E9}" destId="{073D1C40-BD61-4A3F-AB37-9AC15198EECE}" srcOrd="0" destOrd="0" parTransId="{312F4045-3727-49C1-941F-50ED233FE841}" sibTransId="{344B7D89-3026-46C5-B4DE-05A500B7BFFB}"/>
    <dgm:cxn modelId="{7D0E79B5-7DDA-4688-BF53-BA650290BDAA}" srcId="{DC663B1D-4537-4C88-8FFE-498DA15BDDCD}" destId="{D16923C7-E643-4E6A-AB59-58D64C68F8D1}" srcOrd="2" destOrd="0" parTransId="{54D60DF3-2679-421E-B7DC-75283EABDBDA}" sibTransId="{C33D2C90-314A-4028-B601-A9398B0A2911}"/>
    <dgm:cxn modelId="{0816944E-5FB3-4BF0-B83A-C0D2EAC87606}" type="presOf" srcId="{0DE90BCD-D458-4A35-BE69-800E8F28AD08}" destId="{154388E9-12D8-484D-B8AB-AB3CCE6E32C9}" srcOrd="0" destOrd="0" presId="urn:microsoft.com/office/officeart/2005/8/layout/chevron2"/>
    <dgm:cxn modelId="{527FEBF6-1F94-4563-8376-ACB8A745E611}" type="presOf" srcId="{535A684E-27E3-4CE6-B558-6F501BF6C3F8}" destId="{7FC8FA27-10D8-4BA6-BEC6-89E0703A7D2C}" srcOrd="0" destOrd="0" presId="urn:microsoft.com/office/officeart/2005/8/layout/chevron2"/>
    <dgm:cxn modelId="{E69BF9D1-5371-4EE5-8FD6-EB6125AFFCEA}" srcId="{DC663B1D-4537-4C88-8FFE-498DA15BDDCD}" destId="{EE051CE8-F21C-49BA-A566-4B60F941D3B0}" srcOrd="3" destOrd="0" parTransId="{40882FA4-CBB5-4E6D-B419-0F65B6DB99D3}" sibTransId="{BDA16DCB-7AB4-44CE-86D8-7BAC89D8C7A9}"/>
    <dgm:cxn modelId="{D384E9FD-3EDF-4445-8CAC-8DD2738C3BCE}" type="presParOf" srcId="{A3498C57-AD50-4C9C-9085-D7D321D5252F}" destId="{2BDF1DF8-A480-4EBB-8843-498B1DB7EFF2}" srcOrd="0" destOrd="0" presId="urn:microsoft.com/office/officeart/2005/8/layout/chevron2"/>
    <dgm:cxn modelId="{B6F0A6AC-B0CF-4FDE-94DC-7AF53D3761FB}" type="presParOf" srcId="{2BDF1DF8-A480-4EBB-8843-498B1DB7EFF2}" destId="{FA05B646-95A2-461D-AB0E-82FBA065755B}" srcOrd="0" destOrd="0" presId="urn:microsoft.com/office/officeart/2005/8/layout/chevron2"/>
    <dgm:cxn modelId="{A2396152-06E8-4CAC-85DD-5EE615ADEFEA}" type="presParOf" srcId="{2BDF1DF8-A480-4EBB-8843-498B1DB7EFF2}" destId="{7FC8FA27-10D8-4BA6-BEC6-89E0703A7D2C}" srcOrd="1" destOrd="0" presId="urn:microsoft.com/office/officeart/2005/8/layout/chevron2"/>
    <dgm:cxn modelId="{CA105FC8-F63C-4DC7-9C48-C336447A8DDE}" type="presParOf" srcId="{A3498C57-AD50-4C9C-9085-D7D321D5252F}" destId="{FE622948-8BD9-484F-83EF-AF5CBD897E8C}" srcOrd="1" destOrd="0" presId="urn:microsoft.com/office/officeart/2005/8/layout/chevron2"/>
    <dgm:cxn modelId="{43FCAB4C-1D45-4F53-8E95-79C7540DC899}" type="presParOf" srcId="{A3498C57-AD50-4C9C-9085-D7D321D5252F}" destId="{0EACB441-74A0-46C1-A101-A6661F9C31CE}" srcOrd="2" destOrd="0" presId="urn:microsoft.com/office/officeart/2005/8/layout/chevron2"/>
    <dgm:cxn modelId="{D9DBAED3-9EDE-4838-A055-2D8C1144B59E}" type="presParOf" srcId="{0EACB441-74A0-46C1-A101-A6661F9C31CE}" destId="{A0791BAE-A5CC-4A6B-9D0E-298F8D614C3B}" srcOrd="0" destOrd="0" presId="urn:microsoft.com/office/officeart/2005/8/layout/chevron2"/>
    <dgm:cxn modelId="{0BEAE69D-64AC-483F-8773-E447FEE13698}" type="presParOf" srcId="{0EACB441-74A0-46C1-A101-A6661F9C31CE}" destId="{89699339-CB0B-424D-9DB1-9A70E8432B31}" srcOrd="1" destOrd="0" presId="urn:microsoft.com/office/officeart/2005/8/layout/chevron2"/>
    <dgm:cxn modelId="{7DF9DAE4-984D-4E93-94C0-4C41B7D45865}" type="presParOf" srcId="{A3498C57-AD50-4C9C-9085-D7D321D5252F}" destId="{BD3543F8-D2D3-4180-B4A3-77C582FBB920}" srcOrd="3" destOrd="0" presId="urn:microsoft.com/office/officeart/2005/8/layout/chevron2"/>
    <dgm:cxn modelId="{37736B82-DA60-41BC-8E19-5C59DD1B5BCA}" type="presParOf" srcId="{A3498C57-AD50-4C9C-9085-D7D321D5252F}" destId="{B427ED77-87F1-4E30-A926-754DE7A272BD}" srcOrd="4" destOrd="0" presId="urn:microsoft.com/office/officeart/2005/8/layout/chevron2"/>
    <dgm:cxn modelId="{99D90224-D41C-4A4F-BD30-70FBEE96849E}" type="presParOf" srcId="{B427ED77-87F1-4E30-A926-754DE7A272BD}" destId="{A3993882-560F-423F-BD84-536C113A170F}" srcOrd="0" destOrd="0" presId="urn:microsoft.com/office/officeart/2005/8/layout/chevron2"/>
    <dgm:cxn modelId="{87146364-A18A-4C88-90CC-1E60F8DA6557}" type="presParOf" srcId="{B427ED77-87F1-4E30-A926-754DE7A272BD}" destId="{80437E02-C21D-420C-8DE5-5CF71B15213E}" srcOrd="1" destOrd="0" presId="urn:microsoft.com/office/officeart/2005/8/layout/chevron2"/>
    <dgm:cxn modelId="{C8CB862B-1189-424C-86CB-828FFCF4E9A7}" type="presParOf" srcId="{A3498C57-AD50-4C9C-9085-D7D321D5252F}" destId="{7B885C83-E5B7-435C-B626-B0B029F06F93}" srcOrd="5" destOrd="0" presId="urn:microsoft.com/office/officeart/2005/8/layout/chevron2"/>
    <dgm:cxn modelId="{C85DB756-3CDA-46D1-A632-44CF15DAB870}" type="presParOf" srcId="{A3498C57-AD50-4C9C-9085-D7D321D5252F}" destId="{EFEC5247-7438-4B2B-8513-4A4BFDCBD0E3}" srcOrd="6" destOrd="0" presId="urn:microsoft.com/office/officeart/2005/8/layout/chevron2"/>
    <dgm:cxn modelId="{34482B0C-1FDE-4408-AF20-B44BE068975C}" type="presParOf" srcId="{EFEC5247-7438-4B2B-8513-4A4BFDCBD0E3}" destId="{E35ECBA8-EE3F-4DC6-A529-4DBB9BE18C31}" srcOrd="0" destOrd="0" presId="urn:microsoft.com/office/officeart/2005/8/layout/chevron2"/>
    <dgm:cxn modelId="{87EBCF52-57B7-4193-9736-5582182B2058}" type="presParOf" srcId="{EFEC5247-7438-4B2B-8513-4A4BFDCBD0E3}" destId="{154388E9-12D8-484D-B8AB-AB3CCE6E32C9}" srcOrd="1" destOrd="0" presId="urn:microsoft.com/office/officeart/2005/8/layout/chevron2"/>
    <dgm:cxn modelId="{30FC87B2-F296-4E25-BC51-14D71005D9A6}" type="presParOf" srcId="{A3498C57-AD50-4C9C-9085-D7D321D5252F}" destId="{4C68EFB0-6ABC-4AAB-978C-7C389638D5FE}" srcOrd="7" destOrd="0" presId="urn:microsoft.com/office/officeart/2005/8/layout/chevron2"/>
    <dgm:cxn modelId="{D417607F-AB1E-405F-99A3-67F8356E02A7}" type="presParOf" srcId="{A3498C57-AD50-4C9C-9085-D7D321D5252F}" destId="{685F8C8E-2F37-4285-8420-DB5F9B56DD48}" srcOrd="8" destOrd="0" presId="urn:microsoft.com/office/officeart/2005/8/layout/chevron2"/>
    <dgm:cxn modelId="{FF211DA5-95E3-475E-B166-B7D106256416}" type="presParOf" srcId="{685F8C8E-2F37-4285-8420-DB5F9B56DD48}" destId="{E801E01A-9A45-4653-8EC0-A3BB4CA94E4A}" srcOrd="0" destOrd="0" presId="urn:microsoft.com/office/officeart/2005/8/layout/chevron2"/>
    <dgm:cxn modelId="{EB99CD1F-171B-45C9-820C-3AA740DE84F5}" type="presParOf" srcId="{685F8C8E-2F37-4285-8420-DB5F9B56DD48}" destId="{0286CEB7-78B9-4848-AE24-76054F1989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5B646-95A2-461D-AB0E-82FBA065755B}">
      <dsp:nvSpPr>
        <dsp:cNvPr id="0" name=""/>
        <dsp:cNvSpPr/>
      </dsp:nvSpPr>
      <dsp:spPr>
        <a:xfrm rot="5400000">
          <a:off x="-113747" y="134659"/>
          <a:ext cx="823495" cy="57644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7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778" y="299359"/>
        <a:ext cx="576447" cy="247048"/>
      </dsp:txXfrm>
    </dsp:sp>
    <dsp:sp modelId="{7FC8FA27-10D8-4BA6-BEC6-89E0703A7D2C}">
      <dsp:nvSpPr>
        <dsp:cNvPr id="0" name=""/>
        <dsp:cNvSpPr/>
      </dsp:nvSpPr>
      <dsp:spPr>
        <a:xfrm rot="5400000">
          <a:off x="4341127" y="-3763319"/>
          <a:ext cx="535272" cy="806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общеобразовательный класс наполняемостью 25 человек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6447" y="27491"/>
        <a:ext cx="8038502" cy="483012"/>
      </dsp:txXfrm>
    </dsp:sp>
    <dsp:sp modelId="{A0791BAE-A5CC-4A6B-9D0E-298F8D614C3B}">
      <dsp:nvSpPr>
        <dsp:cNvPr id="0" name=""/>
        <dsp:cNvSpPr/>
      </dsp:nvSpPr>
      <dsp:spPr>
        <a:xfrm rot="5400000">
          <a:off x="-123524" y="827015"/>
          <a:ext cx="823495" cy="57644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7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991715"/>
        <a:ext cx="576447" cy="247048"/>
      </dsp:txXfrm>
    </dsp:sp>
    <dsp:sp modelId="{89699339-CB0B-424D-9DB1-9A70E8432B31}">
      <dsp:nvSpPr>
        <dsp:cNvPr id="0" name=""/>
        <dsp:cNvSpPr/>
      </dsp:nvSpPr>
      <dsp:spPr>
        <a:xfrm rot="5400000">
          <a:off x="4341127" y="-3061189"/>
          <a:ext cx="535272" cy="806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компенсирующий класс (класс здоровья) наполняемостью до 15 человек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6447" y="729621"/>
        <a:ext cx="8038502" cy="483012"/>
      </dsp:txXfrm>
    </dsp:sp>
    <dsp:sp modelId="{A3993882-560F-423F-BD84-536C113A170F}">
      <dsp:nvSpPr>
        <dsp:cNvPr id="0" name=""/>
        <dsp:cNvSpPr/>
      </dsp:nvSpPr>
      <dsp:spPr>
        <a:xfrm rot="5400000">
          <a:off x="-123524" y="1529146"/>
          <a:ext cx="823495" cy="57644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7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1693846"/>
        <a:ext cx="576447" cy="247048"/>
      </dsp:txXfrm>
    </dsp:sp>
    <dsp:sp modelId="{80437E02-C21D-420C-8DE5-5CF71B15213E}">
      <dsp:nvSpPr>
        <dsp:cNvPr id="0" name=""/>
        <dsp:cNvSpPr/>
      </dsp:nvSpPr>
      <dsp:spPr>
        <a:xfrm rot="5400000">
          <a:off x="4341127" y="-2359058"/>
          <a:ext cx="535272" cy="806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класс коррекции 5 вида для детей с нарушением речи (логопедический) наполняемостью 15 человек 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6447" y="1431752"/>
        <a:ext cx="8038502" cy="483012"/>
      </dsp:txXfrm>
    </dsp:sp>
    <dsp:sp modelId="{E35ECBA8-EE3F-4DC6-A529-4DBB9BE18C31}">
      <dsp:nvSpPr>
        <dsp:cNvPr id="0" name=""/>
        <dsp:cNvSpPr/>
      </dsp:nvSpPr>
      <dsp:spPr>
        <a:xfrm rot="5400000">
          <a:off x="-123524" y="2231277"/>
          <a:ext cx="823495" cy="57644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17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2395977"/>
        <a:ext cx="576447" cy="247048"/>
      </dsp:txXfrm>
    </dsp:sp>
    <dsp:sp modelId="{154388E9-12D8-484D-B8AB-AB3CCE6E32C9}">
      <dsp:nvSpPr>
        <dsp:cNvPr id="0" name=""/>
        <dsp:cNvSpPr/>
      </dsp:nvSpPr>
      <dsp:spPr>
        <a:xfrm rot="5400000">
          <a:off x="4341127" y="-1656927"/>
          <a:ext cx="535272" cy="806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отделение надомного обучения при наличии рекомендаций к домашнему обучению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6447" y="2133883"/>
        <a:ext cx="8038502" cy="483012"/>
      </dsp:txXfrm>
    </dsp:sp>
    <dsp:sp modelId="{E801E01A-9A45-4653-8EC0-A3BB4CA94E4A}">
      <dsp:nvSpPr>
        <dsp:cNvPr id="0" name=""/>
        <dsp:cNvSpPr/>
      </dsp:nvSpPr>
      <dsp:spPr>
        <a:xfrm rot="5400000">
          <a:off x="-123524" y="2933408"/>
          <a:ext cx="823495" cy="576447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7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" y="3098108"/>
        <a:ext cx="576447" cy="247048"/>
      </dsp:txXfrm>
    </dsp:sp>
    <dsp:sp modelId="{0286CEB7-78B9-4848-AE24-76054F1989AF}">
      <dsp:nvSpPr>
        <dsp:cNvPr id="0" name=""/>
        <dsp:cNvSpPr/>
      </dsp:nvSpPr>
      <dsp:spPr>
        <a:xfrm rot="5400000">
          <a:off x="4341127" y="-954796"/>
          <a:ext cx="535272" cy="8064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Альтернативные формы обучения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76447" y="2836014"/>
        <a:ext cx="8038502" cy="48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66DAD-F4F9-4CA2-B4D2-FE8327B31E76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F9BD7-E7BE-423B-BD1E-F306AEBEB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Совместный с детьми и родителями выпуск школьной газеты «От и ДО», совместные общешкольные и классные мероприятия и т.д. Ведь как сказал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Л.Кассиль: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"Семья и школа – это берег и море.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берегу, ребёнок делает свои первые шаги, а потом перед ним открывается необозримое море знаний, и курс в этом море прокладывает школа….Но это не значит, что он должен совсем оторваться от берега”….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74C2C-C1B8-4762-A6A9-BFCD11D011B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	В каждой учебной дисциплине находятся возможности включить в урок вопросы, связанные со здоровье и здоровым образом жизни. Рациональное дозирование объема работы с учетом индивидуальных особенностей учащихся  реализуется через возможность выбора формы и средств работы, вариантов представления результатов. На уроках литературного чтения и окружающего мира при составлении плана пересказа учащиеся имеют возможность выбрать, какой «подсказкой» воспользоваться: «Продолжи предложение», «Соедини части предложения», «Выбери наиболее удачное название части», «Выбери верные утверждения». Задача учителя, используя такие приемы, следить за оптимальным выбором ребенка, т.е. учить оценивать свои возможности и соотносить их с объемом работы, учить приемам рациональной работы.</a:t>
            </a:r>
          </a:p>
          <a:p>
            <a:r>
              <a:rPr lang="ru-RU" altLang="ru-RU" dirty="0" smtClean="0"/>
              <a:t>	На уроках русского языка – это могут быть слова из орфографического словаря, на математики – задачи, содержащие сведения о здоровом образе жизни, основанные на фактическом материале.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03D4F-4C79-417B-9B28-5379CD079852}" type="slidenum">
              <a:rPr lang="ru-RU" alt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99799-37C3-4716-BDB8-7049C8A7396B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01A0-7A3B-4F28-97D2-610C2BC08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9;&#1090;&#1072;&#1090;&#1100;&#1080;,%20&#1074;&#1099;&#1089;&#1090;&#1091;&#1087;&#1083;&#1077;&#1085;&#1080;&#1103;\7&#1040;\&#1043;&#1086;&#1088;&#1086;&#1076;&#1089;&#1082;&#1086;&#1081;%20&#1086;&#1079;&#1076;&#1086;&#1088;&#1086;&#1074;&#1080;&#1090;&#1077;&#1083;&#1100;&#1085;&#1099;&#1081;%20&#1083;&#1072;&#1075;&#1077;&#1088;&#1100;%20&#171;&#1057;&#1087;&#1077;&#1082;&#1090;&#1088;&#187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143" t="43939" r="7987" b="21212"/>
          <a:stretch>
            <a:fillRect/>
          </a:stretch>
        </p:blipFill>
        <p:spPr bwMode="auto">
          <a:xfrm>
            <a:off x="179512" y="116632"/>
            <a:ext cx="324036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429000"/>
            <a:ext cx="6768752" cy="648072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ru-RU" altLang="ru-RU" sz="3600" b="1" i="1" dirty="0" smtClean="0">
                <a:solidFill>
                  <a:srgbClr val="7030A0"/>
                </a:solidFill>
                <a:latin typeface="Segoe Script" pitchFamily="34" charset="0"/>
              </a:rPr>
              <a:t>Мы учимся в школе №277!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6tiycY4-V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2540000" cy="2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7" descr="http://www.schoolspectrum.ru/images/img_pages/odod/2013_14/vinni-pukh/foto_01/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725144"/>
            <a:ext cx="2664296" cy="1763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16" descr="http://www.schoolspectrum.ru/images/img_pages/odod/2013_14/shakhmaty/foto_02/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212372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school277.spb.ru/images/img_pages/odod/2013_14/basketbol/foto_02/008.jpg"/>
          <p:cNvPicPr/>
          <p:nvPr/>
        </p:nvPicPr>
        <p:blipFill>
          <a:blip r:embed="rId6" cstate="print"/>
          <a:srcRect l="16161" t="13237" b="19086"/>
          <a:stretch>
            <a:fillRect/>
          </a:stretch>
        </p:blipFill>
        <p:spPr bwMode="auto">
          <a:xfrm>
            <a:off x="6732240" y="3356992"/>
            <a:ext cx="187220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7" cstate="print"/>
          <a:srcRect l="7574" t="4526" r="22120"/>
          <a:stretch>
            <a:fillRect/>
          </a:stretch>
        </p:blipFill>
        <p:spPr bwMode="auto">
          <a:xfrm>
            <a:off x="4139952" y="3284984"/>
            <a:ext cx="2592288" cy="2016224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 t="13621"/>
          <a:stretch>
            <a:fillRect/>
          </a:stretch>
        </p:blipFill>
        <p:spPr bwMode="auto">
          <a:xfrm>
            <a:off x="5364088" y="5229200"/>
            <a:ext cx="3240360" cy="1512168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188640"/>
            <a:ext cx="244827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1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4288" y="332656"/>
            <a:ext cx="183569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5868144" y="1340768"/>
            <a:ext cx="1522476" cy="1522476"/>
          </a:xfrm>
          <a:prstGeom prst="ellipse">
            <a:avLst/>
          </a:prstGeom>
          <a:blipFill rotWithShape="1">
            <a:blip r:embed="rId11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1983385"/>
              <a:satOff val="-5494"/>
              <a:lumOff val="252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42783720"/>
      </p:ext>
    </p:extLst>
  </p:cSld>
  <p:clrMapOvr>
    <a:masterClrMapping/>
  </p:clrMapOvr>
  <p:transition advTm="244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200650" y="993776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2885" y="2857500"/>
          <a:ext cx="8641080" cy="363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44" name="Picture 12" descr="http://school277.spb.ru/images/img_news/2014_15/09/10/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870" y="137160"/>
            <a:ext cx="2751773" cy="259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6" name="Picture 14" descr="http://school277.spb.ru/images/img_news/2014_15/09/10/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4650" y="148590"/>
            <a:ext cx="2888933" cy="260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16" descr="http://school277.spb.ru/images/img_news/2014_15/09/10/0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3590" y="137160"/>
            <a:ext cx="3163253" cy="2606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8"/>
    </mc:Choice>
    <mc:Fallback>
      <p:transition spd="slow" advTm="33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43204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ОДОД организуется работа 34 объединений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4104456" cy="568863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Физкультурно-спортивная направленность: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«Шахматы», «Путь к здоровью» (адаптивная физкультура с элементами ЛФК),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Флорбол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«Меткий стрелок»,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Пинги-Понги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(настольный теннис), «Спортивные игры», «Оранжевый мяч» (баскетбол), «Футбол», «Шаг вперёд»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фитнес-денс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«Спортивные единоборства».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Художественная направленность: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«Роспись»,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Очумельцы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«Художник», «Полимерная глина»,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Домисолька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«Керамическая флористика».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направленность: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Винни-Пух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изучает английский язык», «Школьный журналист», «Театральная студия», «Что? Где? Когда?», «Весёлые звуки», «Штриховка и развитие речи», «Буквоеды», «Диалог», «Развивающие игры»,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Развивайка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«Грамматика».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Техническая направленность: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Микроша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«Юный программист», «Flash-анимация», 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Фотодизайн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«Компьютерная графика».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27558" t="9960" r="19942" b="4690"/>
          <a:stretch>
            <a:fillRect/>
          </a:stretch>
        </p:blipFill>
        <p:spPr bwMode="auto">
          <a:xfrm>
            <a:off x="3995936" y="836712"/>
            <a:ext cx="49685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5"/>
    </mc:Choice>
    <mc:Fallback>
      <p:transition spd="slow" advTm="47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277.spb.ru/images/img_news/2012_13/06/10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1872208" cy="1512168"/>
          </a:xfrm>
          <a:prstGeom prst="rect">
            <a:avLst/>
          </a:prstGeom>
          <a:noFill/>
        </p:spPr>
      </p:pic>
      <p:pic>
        <p:nvPicPr>
          <p:cNvPr id="7" name="Picture 8" descr="http://www.web-paint.ru/wp-content/uploads/2015/02/%D0%BA%D0%B0%D0%BA-%D0%BD%D0%B0%D1%80%D0%B8%D1%81%D0%BE%D0%B2%D0%B0%D1%82%D1%8C-%D1%80%D0%BE%D0%BC%D0%B0%D1%88%D0%BA%D1%83-%D1%86%D0%B2%D0%B5%D1%82%D0%BD%D1%8B%D0%BC%D0%B8-%D0%BA%D0%B0%D1%80%D0%B0%D0%BD%D0%B4%D0%B0%D1%88%D0%B0%D0%BC%D0%B81.jpg"/>
          <p:cNvPicPr>
            <a:picLocks noChangeAspect="1" noChangeArrowheads="1"/>
          </p:cNvPicPr>
          <p:nvPr/>
        </p:nvPicPr>
        <p:blipFill>
          <a:blip r:embed="rId3" cstate="print"/>
          <a:srcRect b="23412"/>
          <a:stretch>
            <a:fillRect/>
          </a:stretch>
        </p:blipFill>
        <p:spPr bwMode="auto">
          <a:xfrm>
            <a:off x="0" y="4985792"/>
            <a:ext cx="2088232" cy="1872208"/>
          </a:xfrm>
          <a:prstGeom prst="rect">
            <a:avLst/>
          </a:prstGeom>
          <a:noFill/>
        </p:spPr>
      </p:pic>
      <p:pic>
        <p:nvPicPr>
          <p:cNvPr id="5" name="Picture 4" descr="http://narisovat.com/wp-content/uploads/2014/09/Kak-narisovat-myach-karandashom-poe-tapno-4.jpg"/>
          <p:cNvPicPr>
            <a:picLocks noChangeAspect="1" noChangeArrowheads="1"/>
          </p:cNvPicPr>
          <p:nvPr/>
        </p:nvPicPr>
        <p:blipFill>
          <a:blip r:embed="rId4" cstate="print"/>
          <a:srcRect l="12000" r="24000"/>
          <a:stretch>
            <a:fillRect/>
          </a:stretch>
        </p:blipFill>
        <p:spPr bwMode="auto">
          <a:xfrm>
            <a:off x="7703840" y="2060848"/>
            <a:ext cx="1440160" cy="1440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264696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Городской оздоровительный лагерь «Спектр». </a:t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school277.spb.ru/cache/preview/3ed9f3685a64198c2797dfb83b3536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429000"/>
            <a:ext cx="2088232" cy="1440160"/>
          </a:xfrm>
          <a:prstGeom prst="rect">
            <a:avLst/>
          </a:prstGeom>
          <a:noFill/>
        </p:spPr>
      </p:pic>
      <p:pic>
        <p:nvPicPr>
          <p:cNvPr id="21510" name="Picture 6" descr="http://school277.spb.ru/cache/preview/9332667f0354546dd3c7426ba5a76ee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060848"/>
            <a:ext cx="2160240" cy="1656184"/>
          </a:xfrm>
          <a:prstGeom prst="rect">
            <a:avLst/>
          </a:prstGeom>
          <a:noFill/>
        </p:spPr>
      </p:pic>
      <p:pic>
        <p:nvPicPr>
          <p:cNvPr id="21512" name="Picture 8" descr="http://school277.spb.ru/cache/preview/3724bf2eef7c01735bd37947986123b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1905000" cy="1224136"/>
          </a:xfrm>
          <a:prstGeom prst="rect">
            <a:avLst/>
          </a:prstGeom>
          <a:noFill/>
        </p:spPr>
      </p:pic>
      <p:pic>
        <p:nvPicPr>
          <p:cNvPr id="21514" name="Picture 10" descr="http://school277.spb.ru/cache/preview/98d90d8adc2ad533db35f598c294d25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780928"/>
            <a:ext cx="1905000" cy="1296144"/>
          </a:xfrm>
          <a:prstGeom prst="rect">
            <a:avLst/>
          </a:prstGeom>
          <a:noFill/>
        </p:spPr>
      </p:pic>
      <p:pic>
        <p:nvPicPr>
          <p:cNvPr id="21516" name="Picture 12" descr="http://school277.spb.ru/cache/preview/79df667c9c6530a19fcd5fea526bf0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293096"/>
            <a:ext cx="1905000" cy="1212726"/>
          </a:xfrm>
          <a:prstGeom prst="rect">
            <a:avLst/>
          </a:prstGeom>
          <a:noFill/>
        </p:spPr>
      </p:pic>
      <p:pic>
        <p:nvPicPr>
          <p:cNvPr id="21518" name="Picture 14" descr="http://school277.spb.ru/cache/preview/d6bd2530a6b7e0dee9471137d5503da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4293096"/>
            <a:ext cx="1905000" cy="1500758"/>
          </a:xfrm>
          <a:prstGeom prst="rect">
            <a:avLst/>
          </a:prstGeom>
          <a:noFill/>
        </p:spPr>
      </p:pic>
      <p:pic>
        <p:nvPicPr>
          <p:cNvPr id="11" name="Рисунок 10" descr="6tiycY4-Vj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260648"/>
            <a:ext cx="2323976" cy="1991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razykrashkin.ru/files/solntsie-i-tuch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4941168"/>
            <a:ext cx="1872208" cy="1440160"/>
          </a:xfrm>
          <a:prstGeom prst="rect">
            <a:avLst/>
          </a:prstGeom>
          <a:noFill/>
        </p:spPr>
      </p:pic>
      <p:pic>
        <p:nvPicPr>
          <p:cNvPr id="6" name="Picture 6" descr="http://scrapcoloring.com/images/thumbs/jumping_rope_t.48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1196752"/>
            <a:ext cx="2592288" cy="2280321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7"/>
    </mc:Choice>
    <mc:Fallback>
      <p:transition spd="slow" advTm="389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xpres-buket.alltrades.ru/images/shop_items/90_250x250.jpg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2381250" cy="2381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3603" t="2164" r="3475" b="4329"/>
          <a:stretch>
            <a:fillRect/>
          </a:stretch>
        </p:blipFill>
        <p:spPr bwMode="auto">
          <a:xfrm>
            <a:off x="251520" y="1124744"/>
            <a:ext cx="3421845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068960"/>
            <a:ext cx="3384376" cy="2088232"/>
          </a:xfrm>
          <a:prstGeom prst="rect">
            <a:avLst/>
          </a:prstGeom>
        </p:spPr>
      </p:pic>
      <p:pic>
        <p:nvPicPr>
          <p:cNvPr id="8" name="Рисунок 7" descr="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168352" cy="2160240"/>
          </a:xfrm>
          <a:prstGeom prst="rect">
            <a:avLst/>
          </a:prstGeom>
        </p:spPr>
      </p:pic>
      <p:pic>
        <p:nvPicPr>
          <p:cNvPr id="9" name="Рисунок 8" descr="24.11.15 -Мама, папа,я...--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9664" y="4797152"/>
            <a:ext cx="3024336" cy="2060848"/>
          </a:xfrm>
          <a:prstGeom prst="rect">
            <a:avLst/>
          </a:prstGeom>
        </p:spPr>
      </p:pic>
      <p:pic>
        <p:nvPicPr>
          <p:cNvPr id="7172" name="Picture 4" descr="http://st.depositphotos.com/1779390/1312/i/950/depositphotos_13121582-gift-box-Hand-drawing-sketch-illustra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373216"/>
            <a:ext cx="1728192" cy="1340768"/>
          </a:xfrm>
          <a:prstGeom prst="rect">
            <a:avLst/>
          </a:prstGeom>
          <a:noFill/>
        </p:spPr>
      </p:pic>
      <p:pic>
        <p:nvPicPr>
          <p:cNvPr id="12" name="Рисунок 11" descr="24.11.15 -Мама, папа,я...--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301208"/>
            <a:ext cx="2808312" cy="1556792"/>
          </a:xfrm>
          <a:prstGeom prst="rect">
            <a:avLst/>
          </a:prstGeom>
        </p:spPr>
      </p:pic>
      <p:pic>
        <p:nvPicPr>
          <p:cNvPr id="10" name="Рисунок 9" descr="24.11.15 -Мама, папа,я...--3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3212976"/>
            <a:ext cx="3240360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7"/>
    </mc:Choice>
    <mc:Fallback>
      <p:transition spd="slow" advTm="44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4492" t="12600" r="32433" b="5081"/>
          <a:stretch>
            <a:fillRect/>
          </a:stretch>
        </p:blipFill>
        <p:spPr bwMode="auto">
          <a:xfrm>
            <a:off x="5796136" y="908720"/>
            <a:ext cx="3347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34964" t="12600" r="32906" b="5081"/>
          <a:stretch>
            <a:fillRect/>
          </a:stretch>
        </p:blipFill>
        <p:spPr bwMode="auto">
          <a:xfrm>
            <a:off x="0" y="764704"/>
            <a:ext cx="30963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32143" t="12280" r="30102" b="4040"/>
          <a:stretch>
            <a:fillRect/>
          </a:stretch>
        </p:blipFill>
        <p:spPr bwMode="auto">
          <a:xfrm>
            <a:off x="1547664" y="1268760"/>
            <a:ext cx="33123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6" cstate="print"/>
          <a:srcRect l="31233" t="9760" r="32017" b="7081"/>
          <a:stretch>
            <a:fillRect/>
          </a:stretch>
        </p:blipFill>
        <p:spPr bwMode="auto">
          <a:xfrm>
            <a:off x="3419872" y="2249488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71800" y="18864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Наша школьная газета</a:t>
            </a:r>
            <a:endParaRPr 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1"/>
    </mc:Choice>
    <mc:Fallback>
      <p:transition spd="slow" advTm="400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51520" y="188640"/>
            <a:ext cx="6625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436812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05276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179512" y="3645024"/>
            <a:ext cx="2514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материала </a:t>
            </a:r>
            <a:endParaRPr lang="ru-RU" altLang="ru-RU" sz="1800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0356" t="21732" r="40180" b="10933"/>
          <a:stretch/>
        </p:blipFill>
        <p:spPr>
          <a:xfrm>
            <a:off x="323528" y="4077072"/>
            <a:ext cx="2206625" cy="211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l="10521" t="19192" r="52469" b="48576"/>
          <a:stretch/>
        </p:blipFill>
        <p:spPr>
          <a:xfrm>
            <a:off x="2771800" y="3429000"/>
            <a:ext cx="3384376" cy="1656184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300192" y="404664"/>
            <a:ext cx="2621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Физкультурные минутки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3"/>
          <a:stretch/>
        </p:blipFill>
        <p:spPr>
          <a:xfrm>
            <a:off x="6804248" y="836712"/>
            <a:ext cx="2063994" cy="175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2152228" cy="161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/>
          <a:stretch/>
        </p:blipFill>
        <p:spPr>
          <a:xfrm>
            <a:off x="6948264" y="3429000"/>
            <a:ext cx="2016224" cy="161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915816" y="515719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Элементы театрализации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2160240" cy="105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517232"/>
            <a:ext cx="2307467" cy="112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1520" y="188640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каждой учебной дисциплине находятся возможности включить в урок вопросы, связанные со здоровье и здоровым образом жизни.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4"/>
    </mc:Choice>
    <mc:Fallback>
      <p:transition spd="slow" advTm="47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фильм ГОЛ </a:t>
            </a:r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Городской оздоровительный лагерь «Спектр»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056784" cy="468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24"/>
    </mc:Choice>
    <mc:Fallback>
      <p:transition spd="slow" advTm="192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29" objId="6"/>
        <p14:stopEvt time="192424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Слайд" r:id="rId3" imgW="4570501" imgH="3427618" progId="PowerPoint.Slide.12">
                  <p:embed/>
                </p:oleObj>
              </mc:Choice>
              <mc:Fallback>
                <p:oleObj name="Слайд" r:id="rId3" imgW="4570501" imgH="3427618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634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35924" dir="2700000" algn="tl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02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8"/>
    </mc:Choice>
    <mc:Fallback>
      <p:transition spd="slow" advTm="221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336</Words>
  <Application>Microsoft Office PowerPoint</Application>
  <PresentationFormat>Экран (4:3)</PresentationFormat>
  <Paragraphs>31</Paragraphs>
  <Slides>9</Slides>
  <Notes>2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Segoe Script</vt:lpstr>
      <vt:lpstr>Times New Roman</vt:lpstr>
      <vt:lpstr>Trebuchet MS</vt:lpstr>
      <vt:lpstr>Тема Office</vt:lpstr>
      <vt:lpstr>Слайд</vt:lpstr>
      <vt:lpstr>Мы учимся в школе №277!  </vt:lpstr>
      <vt:lpstr>Презентация PowerPoint</vt:lpstr>
      <vt:lpstr>В ОДОД организуется работа 34 объединений  </vt:lpstr>
      <vt:lpstr>Городской оздоровительный лагерь «Спектр».  </vt:lpstr>
      <vt:lpstr>Наши праздники</vt:lpstr>
      <vt:lpstr>Презентация PowerPoint</vt:lpstr>
      <vt:lpstr>Презентация PowerPoint</vt:lpstr>
      <vt:lpstr>Наш фильм ГОЛ «Спектр»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учимся в школе №277!  </dc:title>
  <dc:creator>юзерс</dc:creator>
  <cp:lastModifiedBy>Ирина Захарова</cp:lastModifiedBy>
  <cp:revision>8</cp:revision>
  <dcterms:created xsi:type="dcterms:W3CDTF">2015-12-21T07:26:24Z</dcterms:created>
  <dcterms:modified xsi:type="dcterms:W3CDTF">2015-12-21T20:17:57Z</dcterms:modified>
</cp:coreProperties>
</file>